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348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60" r:id="rId13"/>
    <p:sldId id="346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ECB2E4"/>
    <a:srgbClr val="FF3300"/>
    <a:srgbClr val="B3F89A"/>
    <a:srgbClr val="D6FBC9"/>
    <a:srgbClr val="86F35F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73" autoAdjust="0"/>
  </p:normalViewPr>
  <p:slideViewPr>
    <p:cSldViewPr>
      <p:cViewPr varScale="1">
        <p:scale>
          <a:sx n="105" d="100"/>
          <a:sy n="105" d="100"/>
        </p:scale>
        <p:origin x="17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28797-4BFC-4CB4-85C1-8971EE657665}" type="datetimeFigureOut">
              <a:rPr lang="en-US" smtClean="0"/>
              <a:t>9/20/2025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7CDBC-609A-433C-86FB-554372517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40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2ED500-BFE1-486B-CF31-5918889321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F80322-5D5D-C808-CACF-339D106D5A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E28455-498B-FF6B-6A71-76F3803BF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A4A787-9BDC-4478-A8BD-540654520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9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406D4E-8821-43FD-3DB5-D16D7FBDC7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CF6BFA-BA38-4AE6-2675-DE34B67CF3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DE2C73-85F9-281B-CE8C-1A5AF3A762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133EFC-0E00-4C3A-9586-6C2FE54EA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83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D76BA5-FE42-B217-342D-7AE885CA0D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609F57-34AF-6739-FC4F-1EE3D38497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917C4A-2F52-1B41-09AB-E284FBA4A4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92CEF-A3E7-41C3-BFF9-7A22424B3C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93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E1BF42-CE91-87AB-8AB3-A2B77A4C75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6741CC-3786-FE25-0264-2D8841FA1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DCF2A-6C1E-1D35-8E67-AE41076B53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7DCF88-E475-4737-B16E-4DC679E49E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517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7F29AB1-3C52-7232-6B8C-EF2BC16776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6E1D59-8722-9673-579B-1A7328D3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D4B6BBD-31D6-883A-3B12-497E99E70C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5B911-87B8-4613-91F4-BE350A5D7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84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E273137-FA9A-F8EC-1131-02B9F1F898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5505961-3B9E-6FE4-47AE-CDC4B3F268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31D88C4-9145-A5BB-2765-992F6AC141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16AAFD-E525-4B47-849E-BFDCF2F7C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27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638D47D-0020-B7A8-41DA-6419C0DB08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B8989B-3070-8FC7-1978-5A8A6540F8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A303471-D554-8700-A37A-90FD5B926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4B8FC4-D599-4F05-854B-FF95322C7F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1796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6EE76-86ED-C6A2-502E-F9FA3DD20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16F9AF-26F7-2AD7-E521-5944D34ADA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524F83-010C-21D6-0390-6CE1242A80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097F6-0011-40E6-81C0-F54C0C62F4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9263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16BC8E-08A9-F6B4-5957-47AAF9C994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49B86C-0131-723E-CCC6-BAF0A1E1D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C68510-ADF8-D2B5-422C-0892AB39F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D46B2-E05D-49B4-ACB9-34F4B392A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72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CFEDAF-9436-6304-6CB4-057431EB8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C2DBA8-A49E-1030-C266-DE474F1814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F3B73E-EF4A-43F9-72CB-C8FFE80E35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EE3FC1-BD5C-4625-BC94-6C7CF9A62A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74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C7EDBB-11BA-736E-DE04-BAA09C1EB3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8C7E5C-9F7E-BE82-59CF-760B8CDCD4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F1EEF7-A7BA-7367-D243-D06EEF8140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BFAEBD-5A3B-40E1-B81A-BF3B3BA165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9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354777-B67E-BDF2-BCD4-3CD268AFB0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0859C8-3CC2-EDA1-CDB5-9F1121357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6E3CD98-07E5-CAD8-9216-76022AEB2C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6793670-9C63-40F5-9298-0616E89E60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7C83CF-DAFA-D58E-27D7-1140CEA85A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608C800-5688-4FDB-B251-7367052417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D0B116D-DEAA-622C-D2EC-D71F3C77B8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657600"/>
            <a:ext cx="8001000" cy="16764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hlink"/>
                </a:solidFill>
                <a:latin typeface="Times New Roman" panose="02020603050405020304" pitchFamily="18" charset="0"/>
              </a:rPr>
              <a:t>Thơ: CẢM ƠN</a:t>
            </a:r>
            <a:br>
              <a:rPr lang="en-US" altLang="en-US" sz="4000" dirty="0">
                <a:solidFill>
                  <a:schemeClr val="hlink"/>
                </a:solidFill>
                <a:latin typeface="Times New Roman" panose="02020603050405020304" pitchFamily="18" charset="0"/>
              </a:rPr>
            </a:br>
            <a:r>
              <a:rPr lang="en-US" altLang="en-US" sz="4000" dirty="0">
                <a:solidFill>
                  <a:schemeClr val="hlink"/>
                </a:solidFill>
                <a:latin typeface="Times New Roman" panose="02020603050405020304" pitchFamily="18" charset="0"/>
              </a:rPr>
              <a:t>LỚP: CHỒI 2 </a:t>
            </a:r>
            <a:br>
              <a:rPr lang="en-US" altLang="en-US" sz="4000" dirty="0">
                <a:solidFill>
                  <a:schemeClr val="hlink"/>
                </a:solidFill>
                <a:latin typeface="Times New Roman" panose="02020603050405020304" pitchFamily="18" charset="0"/>
              </a:rPr>
            </a:br>
            <a:r>
              <a:rPr lang="en-US" altLang="en-US" sz="3600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Người</a:t>
            </a:r>
            <a:r>
              <a:rPr lang="en-US" altLang="en-US" sz="3600" dirty="0">
                <a:solidFill>
                  <a:schemeClr val="hlin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thực</a:t>
            </a:r>
            <a:r>
              <a:rPr lang="en-US" altLang="en-US" sz="3600" dirty="0">
                <a:solidFill>
                  <a:schemeClr val="hlin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hiện</a:t>
            </a:r>
            <a:r>
              <a:rPr lang="en-US" altLang="en-US" sz="3600" dirty="0">
                <a:solidFill>
                  <a:schemeClr val="hlink"/>
                </a:solidFill>
                <a:latin typeface="Times New Roman" panose="02020603050405020304" pitchFamily="18" charset="0"/>
              </a:rPr>
              <a:t>: Dương Thị </a:t>
            </a:r>
            <a:r>
              <a:rPr lang="en-US" altLang="en-US" sz="3600" dirty="0" err="1">
                <a:solidFill>
                  <a:schemeClr val="hlink"/>
                </a:solidFill>
                <a:latin typeface="Times New Roman" panose="02020603050405020304" pitchFamily="18" charset="0"/>
              </a:rPr>
              <a:t>Thủy</a:t>
            </a:r>
            <a:br>
              <a:rPr lang="en-US" altLang="en-US" sz="3600" dirty="0">
                <a:solidFill>
                  <a:schemeClr val="hlink"/>
                </a:solidFill>
                <a:latin typeface="Times New Roman" panose="02020603050405020304" pitchFamily="18" charset="0"/>
              </a:rPr>
            </a:br>
            <a:br>
              <a:rPr lang="en-US" altLang="en-US" sz="3600" dirty="0">
                <a:solidFill>
                  <a:schemeClr val="hlink"/>
                </a:solidFill>
                <a:latin typeface="Times New Roman" panose="02020603050405020304" pitchFamily="18" charset="0"/>
              </a:rPr>
            </a:br>
            <a:r>
              <a:rPr lang="en-US" altLang="en-US" dirty="0"/>
              <a:t> </a:t>
            </a:r>
          </a:p>
        </p:txBody>
      </p:sp>
      <p:pic>
        <p:nvPicPr>
          <p:cNvPr id="2052" name="Picture 4" descr="ga con 1">
            <a:extLst>
              <a:ext uri="{FF2B5EF4-FFF2-40B4-BE49-F238E27FC236}">
                <a16:creationId xmlns:a16="http://schemas.microsoft.com/office/drawing/2014/main" id="{C41D7F69-AEA9-FF1F-4117-AD921B381A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5966">
            <a:off x="34925" y="-66675"/>
            <a:ext cx="13176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kien_va_nam">
            <a:extLst>
              <a:ext uri="{FF2B5EF4-FFF2-40B4-BE49-F238E27FC236}">
                <a16:creationId xmlns:a16="http://schemas.microsoft.com/office/drawing/2014/main" id="{D1DF5222-8C2F-C7E1-A1F3-AAF9346764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55002">
            <a:off x="7637463" y="5178425"/>
            <a:ext cx="1524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7" descr="ga con">
            <a:extLst>
              <a:ext uri="{FF2B5EF4-FFF2-40B4-BE49-F238E27FC236}">
                <a16:creationId xmlns:a16="http://schemas.microsoft.com/office/drawing/2014/main" id="{8ED1F2B8-F53C-F9AE-11C5-FE3BAF771E4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5181600"/>
            <a:ext cx="2362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8" descr="Butterfly-02-june[1]">
            <a:extLst>
              <a:ext uri="{FF2B5EF4-FFF2-40B4-BE49-F238E27FC236}">
                <a16:creationId xmlns:a16="http://schemas.microsoft.com/office/drawing/2014/main" id="{7CFB5221-6E5C-B56E-77C2-D5072C6D58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-228600"/>
            <a:ext cx="1666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WordArt 10">
            <a:extLst>
              <a:ext uri="{FF2B5EF4-FFF2-40B4-BE49-F238E27FC236}">
                <a16:creationId xmlns:a16="http://schemas.microsoft.com/office/drawing/2014/main" id="{657B9945-A37C-70FE-89CF-9C2D7574FCF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371600" y="381000"/>
            <a:ext cx="6781800" cy="3733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779443"/>
              </a:avLst>
            </a:prstTxWarp>
          </a:bodyPr>
          <a:lstStyle/>
          <a:p>
            <a:pPr algn="ctr"/>
            <a:r>
              <a:rPr lang="es-ES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 ÁN: CHO TRẺ LÀM QUEN</a:t>
            </a:r>
            <a:endParaRPr lang="en-US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5" name="WordArt 11">
            <a:extLst>
              <a:ext uri="{FF2B5EF4-FFF2-40B4-BE49-F238E27FC236}">
                <a16:creationId xmlns:a16="http://schemas.microsoft.com/office/drawing/2014/main" id="{9785D82F-7584-ADC8-8D72-71523BD9B06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2057400"/>
            <a:ext cx="5467350" cy="676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 TÁC PHẨM VĂN HỌC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9B3201-C880-00D9-48A9-9542A8F1A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533400"/>
            <a:ext cx="11201400" cy="8001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490005-1C8F-62F2-B865-0E51E3484BBB}"/>
              </a:ext>
            </a:extLst>
          </p:cNvPr>
          <p:cNvSpPr txBox="1"/>
          <p:nvPr/>
        </p:nvSpPr>
        <p:spPr>
          <a:xfrm>
            <a:off x="1066800" y="173303"/>
            <a:ext cx="670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1</a:t>
            </a:r>
          </a:p>
          <a:p>
            <a:pPr algn="ctr"/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00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5537-C4B0-55FD-A30F-5CAEB076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7E1776-069C-86F6-19C6-711BB19FE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533400"/>
            <a:ext cx="11201400" cy="8001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49F5D9-AB24-40B0-2DFF-24FE90610F55}"/>
              </a:ext>
            </a:extLst>
          </p:cNvPr>
          <p:cNvSpPr txBox="1"/>
          <p:nvPr/>
        </p:nvSpPr>
        <p:spPr>
          <a:xfrm>
            <a:off x="1066800" y="173303"/>
            <a:ext cx="670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3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DB4B48-BE43-A297-20B9-76E8E7532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6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BB04-8EF0-F082-3581-4C69682C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6ECA53-27D1-9F8A-2E9A-165EA2D99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4856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FAD60-6CFD-ABFC-42D6-FA07B7B81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EB46CA-4EA1-C12E-C8E9-5B3A78A44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16041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DCD37-E2D5-6768-7B1F-64D2F7A7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5EA802-98ED-E08E-228C-85744780A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42376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BB3DC-AA84-2C92-02FC-F8E5A2BB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2045F7-493B-64C4-9D8E-94311B8D0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6435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91150-D72D-3FD8-C728-91D38D38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1D867D-43F7-01E2-E4BF-BBD55515E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3810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421EF-306A-1EC7-9858-5FF6AB9F8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F8A36F-8565-7F44-26F2-B8EC61F4D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1981200"/>
            <a:ext cx="11201400" cy="929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111A20-591D-2441-D131-D0BD8131BAC1}"/>
              </a:ext>
            </a:extLst>
          </p:cNvPr>
          <p:cNvSpPr txBox="1"/>
          <p:nvPr/>
        </p:nvSpPr>
        <p:spPr>
          <a:xfrm>
            <a:off x="-1219200" y="173303"/>
            <a:ext cx="11201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Những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thơ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thái</a:t>
            </a:r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72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FF884-371D-0FC5-E840-88DF9F817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F7E880-75F2-E66A-8211-CE035F810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0" y="-533400"/>
            <a:ext cx="11201400" cy="8001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8C35C0-0C80-DDC9-D607-BD6508625FE4}"/>
              </a:ext>
            </a:extLst>
          </p:cNvPr>
          <p:cNvSpPr txBox="1"/>
          <p:nvPr/>
        </p:nvSpPr>
        <p:spPr>
          <a:xfrm>
            <a:off x="1066800" y="173303"/>
            <a:ext cx="670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</a:t>
            </a:r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6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Chung </a:t>
            </a:r>
            <a:r>
              <a:rPr lang="en-US" sz="96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endParaRPr lang="en-US" sz="96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18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DB311-E723-F729-B9C4-BBD3A04C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BA97-6C38-ED98-A12C-6BF624001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02FF7F-022B-914D-4200-714837EA9A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36"/>
            <a:ext cx="9144000" cy="6858000"/>
          </a:xfrm>
        </p:spPr>
      </p:pic>
      <p:pic>
        <p:nvPicPr>
          <p:cNvPr id="7" name="Nhạc chơi trò chơi - YouTube">
            <a:hlinkClick r:id="" action="ppaction://media"/>
            <a:extLst>
              <a:ext uri="{FF2B5EF4-FFF2-40B4-BE49-F238E27FC236}">
                <a16:creationId xmlns:a16="http://schemas.microsoft.com/office/drawing/2014/main" id="{5A404134-F17C-38F6-37D3-0C17EC89F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432" y="62785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4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0BC77CC5-6776-A2E9-7B25-016E69FD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72C5C2-4033-36D6-0728-D35BC711C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434676-3393-796E-6B7E-D649E5A74853}"/>
              </a:ext>
            </a:extLst>
          </p:cNvPr>
          <p:cNvSpPr/>
          <p:nvPr/>
        </p:nvSpPr>
        <p:spPr>
          <a:xfrm>
            <a:off x="-1752600" y="762000"/>
            <a:ext cx="1303019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Xin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trân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trọng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</a:p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cảm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ơn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E88BEB-3538-6788-05CB-F298115D2B37}"/>
              </a:ext>
            </a:extLst>
          </p:cNvPr>
          <p:cNvSpPr txBox="1"/>
          <p:nvPr/>
        </p:nvSpPr>
        <p:spPr>
          <a:xfrm>
            <a:off x="76200" y="3003688"/>
            <a:ext cx="8915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Quý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6000" b="1" i="1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kern="1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808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vi-VN" sz="6000" b="1" i="1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00808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A6F20B-C22E-7611-90AF-01A766EA3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127388"/>
            <a:ext cx="1752600" cy="1752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</TotalTime>
  <Words>69</Words>
  <Application>Microsoft Office PowerPoint</Application>
  <PresentationFormat>On-screen Show (4:3)</PresentationFormat>
  <Paragraphs>17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Default Design</vt:lpstr>
      <vt:lpstr>Thơ: CẢM ƠN LỚP: CHỒI 2  Người thực hiện: Dương Thị Thủy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Anh Vương Nguyễn Tiến</cp:lastModifiedBy>
  <cp:revision>109</cp:revision>
  <cp:lastPrinted>1601-01-01T00:00:00Z</cp:lastPrinted>
  <dcterms:created xsi:type="dcterms:W3CDTF">1601-01-01T00:00:00Z</dcterms:created>
  <dcterms:modified xsi:type="dcterms:W3CDTF">2025-09-20T08:05:10Z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